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  <p:sldId id="256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howGuides="1">
      <p:cViewPr varScale="1">
        <p:scale>
          <a:sx n="117" d="100"/>
          <a:sy n="117" d="100"/>
        </p:scale>
        <p:origin x="1648" y="16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002B-805E-DD4D-BCB1-1FAFD1B36563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8E85-E736-3B4C-A36E-DAC2768A0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73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002B-805E-DD4D-BCB1-1FAFD1B36563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8E85-E736-3B4C-A36E-DAC2768A0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719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002B-805E-DD4D-BCB1-1FAFD1B36563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8E85-E736-3B4C-A36E-DAC2768A0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678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002B-805E-DD4D-BCB1-1FAFD1B36563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8E85-E736-3B4C-A36E-DAC2768A0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514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002B-805E-DD4D-BCB1-1FAFD1B36563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8E85-E736-3B4C-A36E-DAC2768A0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3332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002B-805E-DD4D-BCB1-1FAFD1B36563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8E85-E736-3B4C-A36E-DAC2768A0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05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002B-805E-DD4D-BCB1-1FAFD1B36563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8E85-E736-3B4C-A36E-DAC2768A0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573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002B-805E-DD4D-BCB1-1FAFD1B36563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8E85-E736-3B4C-A36E-DAC2768A0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6497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002B-805E-DD4D-BCB1-1FAFD1B36563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8E85-E736-3B4C-A36E-DAC2768A0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32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002B-805E-DD4D-BCB1-1FAFD1B36563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8E85-E736-3B4C-A36E-DAC2768A0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04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002B-805E-DD4D-BCB1-1FAFD1B36563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8E85-E736-3B4C-A36E-DAC2768A0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84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5C002B-805E-DD4D-BCB1-1FAFD1B36563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0A8E85-E736-3B4C-A36E-DAC2768A0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809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654D8A6-0118-16DB-B419-95E87F910747}"/>
              </a:ext>
            </a:extLst>
          </p:cNvPr>
          <p:cNvSpPr txBox="1"/>
          <p:nvPr/>
        </p:nvSpPr>
        <p:spPr>
          <a:xfrm>
            <a:off x="189108" y="81094"/>
            <a:ext cx="9508319" cy="25994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89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未来にあったらいいな「釣り」「釣り場」のアイデアコンテスト　　応募用紙　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BA69B83-C304-FF06-393D-7EC01D02E87A}"/>
              </a:ext>
            </a:extLst>
          </p:cNvPr>
          <p:cNvSpPr txBox="1"/>
          <p:nvPr/>
        </p:nvSpPr>
        <p:spPr>
          <a:xfrm>
            <a:off x="189108" y="420362"/>
            <a:ext cx="1734770" cy="287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70">
                <a:latin typeface="MS PGothic" panose="020B0600070205080204" pitchFamily="34" charset="-128"/>
                <a:ea typeface="MS PGothic" panose="020B0600070205080204" pitchFamily="34" charset="-128"/>
              </a:rPr>
              <a:t>応募者の名前（こども）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DD4CF7F-AD1A-DF16-6A49-CB1BEA23A58B}"/>
              </a:ext>
            </a:extLst>
          </p:cNvPr>
          <p:cNvSpPr txBox="1"/>
          <p:nvPr/>
        </p:nvSpPr>
        <p:spPr>
          <a:xfrm>
            <a:off x="5773862" y="420362"/>
            <a:ext cx="1165704" cy="287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70">
                <a:latin typeface="MS PGothic" panose="020B0600070205080204" pitchFamily="34" charset="-128"/>
                <a:ea typeface="MS PGothic" panose="020B0600070205080204" pitchFamily="34" charset="-128"/>
              </a:rPr>
              <a:t>保護者の名前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FD4798D-E7BE-C2BE-16BD-53341C03E838}"/>
              </a:ext>
            </a:extLst>
          </p:cNvPr>
          <p:cNvSpPr/>
          <p:nvPr/>
        </p:nvSpPr>
        <p:spPr>
          <a:xfrm>
            <a:off x="189108" y="420362"/>
            <a:ext cx="9508319" cy="5348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00"/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398B584-54D6-70EC-4ABD-ECF75D7B27B8}"/>
              </a:ext>
            </a:extLst>
          </p:cNvPr>
          <p:cNvCxnSpPr>
            <a:cxnSpLocks/>
          </p:cNvCxnSpPr>
          <p:nvPr/>
        </p:nvCxnSpPr>
        <p:spPr>
          <a:xfrm>
            <a:off x="3950349" y="420362"/>
            <a:ext cx="0" cy="5348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7E286FB-4E74-505E-F3D1-93747ED3A8A7}"/>
              </a:ext>
            </a:extLst>
          </p:cNvPr>
          <p:cNvSpPr txBox="1"/>
          <p:nvPr/>
        </p:nvSpPr>
        <p:spPr>
          <a:xfrm>
            <a:off x="189108" y="1043194"/>
            <a:ext cx="1329210" cy="287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70">
                <a:latin typeface="MS PGothic" panose="020B0600070205080204" pitchFamily="34" charset="-128"/>
                <a:ea typeface="MS PGothic" panose="020B0600070205080204" pitchFamily="34" charset="-128"/>
              </a:rPr>
              <a:t>連絡先電話番号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9EFBB98-CF0A-11DC-FD44-D99C9E5E2760}"/>
              </a:ext>
            </a:extLst>
          </p:cNvPr>
          <p:cNvSpPr/>
          <p:nvPr/>
        </p:nvSpPr>
        <p:spPr>
          <a:xfrm>
            <a:off x="189108" y="1043193"/>
            <a:ext cx="4763892" cy="5348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00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18BD6B11-8C48-5AD4-B2EE-5AFE066A63FA}"/>
              </a:ext>
            </a:extLst>
          </p:cNvPr>
          <p:cNvCxnSpPr>
            <a:cxnSpLocks/>
          </p:cNvCxnSpPr>
          <p:nvPr/>
        </p:nvCxnSpPr>
        <p:spPr>
          <a:xfrm>
            <a:off x="5773863" y="420362"/>
            <a:ext cx="0" cy="5348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9D77B5B-82F9-F08D-402D-F697E4CCFA2D}"/>
              </a:ext>
            </a:extLst>
          </p:cNvPr>
          <p:cNvSpPr txBox="1"/>
          <p:nvPr/>
        </p:nvSpPr>
        <p:spPr>
          <a:xfrm>
            <a:off x="3950348" y="420362"/>
            <a:ext cx="1156086" cy="287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70">
                <a:latin typeface="MS PGothic" panose="020B0600070205080204" pitchFamily="34" charset="-128"/>
                <a:ea typeface="MS PGothic" panose="020B0600070205080204" pitchFamily="34" charset="-128"/>
              </a:rPr>
              <a:t>お子様の年齢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83B308D-0460-EAF2-D200-CE32B3BDEB47}"/>
              </a:ext>
            </a:extLst>
          </p:cNvPr>
          <p:cNvSpPr txBox="1"/>
          <p:nvPr/>
        </p:nvSpPr>
        <p:spPr>
          <a:xfrm>
            <a:off x="5443464" y="658381"/>
            <a:ext cx="348172" cy="287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70">
                <a:latin typeface="MS PGothic" panose="020B0600070205080204" pitchFamily="34" charset="-128"/>
                <a:ea typeface="MS PGothic" panose="020B0600070205080204" pitchFamily="34" charset="-128"/>
              </a:rPr>
              <a:t>歳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0375217-9565-3F22-149F-C2E1EE10C83C}"/>
              </a:ext>
            </a:extLst>
          </p:cNvPr>
          <p:cNvSpPr/>
          <p:nvPr/>
        </p:nvSpPr>
        <p:spPr>
          <a:xfrm>
            <a:off x="4953001" y="1043193"/>
            <a:ext cx="4744427" cy="5348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D514FB4-441F-456E-C2A4-CE7F3DBD05C9}"/>
              </a:ext>
            </a:extLst>
          </p:cNvPr>
          <p:cNvSpPr txBox="1"/>
          <p:nvPr/>
        </p:nvSpPr>
        <p:spPr>
          <a:xfrm>
            <a:off x="4943267" y="1043194"/>
            <a:ext cx="1661032" cy="287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70">
                <a:latin typeface="MS PGothic" panose="020B0600070205080204" pitchFamily="34" charset="-128"/>
                <a:ea typeface="MS PGothic" panose="020B0600070205080204" pitchFamily="34" charset="-128"/>
              </a:rPr>
              <a:t>連絡先メールアドレス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51A51B08-699E-7478-5B19-519C110AAEFE}"/>
              </a:ext>
            </a:extLst>
          </p:cNvPr>
          <p:cNvSpPr/>
          <p:nvPr/>
        </p:nvSpPr>
        <p:spPr>
          <a:xfrm>
            <a:off x="189828" y="1666024"/>
            <a:ext cx="9507599" cy="5348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0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0AC62DA-509E-9881-6D4A-78C543DFFA30}"/>
              </a:ext>
            </a:extLst>
          </p:cNvPr>
          <p:cNvSpPr txBox="1"/>
          <p:nvPr/>
        </p:nvSpPr>
        <p:spPr>
          <a:xfrm>
            <a:off x="208574" y="1669509"/>
            <a:ext cx="1460656" cy="287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70">
                <a:latin typeface="MS PGothic" panose="020B0600070205080204" pitchFamily="34" charset="-128"/>
                <a:ea typeface="MS PGothic" panose="020B0600070205080204" pitchFamily="34" charset="-128"/>
              </a:rPr>
              <a:t>アイデアのタイトル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E7BACE4-4E64-9A3E-CEF1-E7CF90B6A021}"/>
              </a:ext>
            </a:extLst>
          </p:cNvPr>
          <p:cNvSpPr/>
          <p:nvPr/>
        </p:nvSpPr>
        <p:spPr>
          <a:xfrm>
            <a:off x="189828" y="2277071"/>
            <a:ext cx="9507599" cy="11519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0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56FB44E-239A-14EF-F26A-1FE13E4AD1D4}"/>
              </a:ext>
            </a:extLst>
          </p:cNvPr>
          <p:cNvSpPr txBox="1"/>
          <p:nvPr/>
        </p:nvSpPr>
        <p:spPr>
          <a:xfrm>
            <a:off x="208574" y="2288856"/>
            <a:ext cx="2895344" cy="287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70">
                <a:latin typeface="MS PGothic" panose="020B0600070205080204" pitchFamily="34" charset="-128"/>
                <a:ea typeface="MS PGothic" panose="020B0600070205080204" pitchFamily="34" charset="-128"/>
              </a:rPr>
              <a:t>アイデアのあったらいいなと思うポイント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AB7598B0-60B7-1C1E-024B-3CD2F91D71AA}"/>
              </a:ext>
            </a:extLst>
          </p:cNvPr>
          <p:cNvSpPr/>
          <p:nvPr/>
        </p:nvSpPr>
        <p:spPr>
          <a:xfrm>
            <a:off x="189828" y="3505196"/>
            <a:ext cx="9507599" cy="11519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0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C21E2C7-6D9B-DDFA-64A8-E4F9EEB9A2FE}"/>
              </a:ext>
            </a:extLst>
          </p:cNvPr>
          <p:cNvSpPr txBox="1"/>
          <p:nvPr/>
        </p:nvSpPr>
        <p:spPr>
          <a:xfrm>
            <a:off x="219476" y="3580257"/>
            <a:ext cx="2271776" cy="287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70">
                <a:latin typeface="MS PGothic" panose="020B0600070205080204" pitchFamily="34" charset="-128"/>
                <a:ea typeface="MS PGothic" panose="020B0600070205080204" pitchFamily="34" charset="-128"/>
              </a:rPr>
              <a:t>アイデアを思いついたきっかけ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96569DFA-801A-EF19-3840-782EDC7E3181}"/>
              </a:ext>
            </a:extLst>
          </p:cNvPr>
          <p:cNvSpPr/>
          <p:nvPr/>
        </p:nvSpPr>
        <p:spPr>
          <a:xfrm>
            <a:off x="189828" y="4732186"/>
            <a:ext cx="9507599" cy="19543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0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D45084D-B496-C675-773E-00C8EEFF2B2C}"/>
              </a:ext>
            </a:extLst>
          </p:cNvPr>
          <p:cNvSpPr txBox="1"/>
          <p:nvPr/>
        </p:nvSpPr>
        <p:spPr>
          <a:xfrm>
            <a:off x="219476" y="4776743"/>
            <a:ext cx="4629794" cy="287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70">
                <a:latin typeface="MS PGothic" panose="020B0600070205080204" pitchFamily="34" charset="-128"/>
                <a:ea typeface="MS PGothic" panose="020B0600070205080204" pitchFamily="34" charset="-128"/>
              </a:rPr>
              <a:t>このアイデアが実現したらどんないいことがおこると思いますか？</a:t>
            </a:r>
          </a:p>
        </p:txBody>
      </p:sp>
    </p:spTree>
    <p:extLst>
      <p:ext uri="{BB962C8B-B14F-4D97-AF65-F5344CB8AC3E}">
        <p14:creationId xmlns:p14="http://schemas.microsoft.com/office/powerpoint/2010/main" val="954429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extLst>
              <a:ext uri="{FF2B5EF4-FFF2-40B4-BE49-F238E27FC236}">
                <a16:creationId xmlns:a16="http://schemas.microsoft.com/office/drawing/2014/main" id="{DFAB24BF-2BD2-4B41-4D2B-F8CB11336FD1}"/>
              </a:ext>
            </a:extLst>
          </p:cNvPr>
          <p:cNvSpPr/>
          <p:nvPr/>
        </p:nvSpPr>
        <p:spPr>
          <a:xfrm>
            <a:off x="223354" y="439900"/>
            <a:ext cx="9474073" cy="6326820"/>
          </a:xfrm>
          <a:prstGeom prst="roundRect">
            <a:avLst>
              <a:gd name="adj" fmla="val 162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0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245490-0179-E9AE-2CA3-6E5C091A69BC}"/>
              </a:ext>
            </a:extLst>
          </p:cNvPr>
          <p:cNvSpPr txBox="1"/>
          <p:nvPr/>
        </p:nvSpPr>
        <p:spPr>
          <a:xfrm>
            <a:off x="189108" y="81094"/>
            <a:ext cx="9508319" cy="25994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89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未来にあったらいいな「釣り」「釣り場」のアイデアコンテスト　　デザイン用紙　　</a:t>
            </a:r>
          </a:p>
        </p:txBody>
      </p:sp>
    </p:spTree>
    <p:extLst>
      <p:ext uri="{BB962C8B-B14F-4D97-AF65-F5344CB8AC3E}">
        <p14:creationId xmlns:p14="http://schemas.microsoft.com/office/powerpoint/2010/main" val="691906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77</Words>
  <Application>Microsoft Macintosh PowerPoint</Application>
  <PresentationFormat>A4 210 x 297 mm</PresentationFormat>
  <Paragraphs>12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MS PGothic</vt:lpstr>
      <vt:lpstr>Aptos</vt:lpstr>
      <vt:lpstr>Aptos Display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史規 手塚</dc:creator>
  <cp:lastModifiedBy>史規 手塚</cp:lastModifiedBy>
  <cp:revision>2</cp:revision>
  <dcterms:created xsi:type="dcterms:W3CDTF">2024-05-31T01:11:41Z</dcterms:created>
  <dcterms:modified xsi:type="dcterms:W3CDTF">2024-05-31T01:30:24Z</dcterms:modified>
</cp:coreProperties>
</file>